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4068" autoAdjust="0"/>
  </p:normalViewPr>
  <p:slideViewPr>
    <p:cSldViewPr snapToGrid="0">
      <p:cViewPr varScale="1">
        <p:scale>
          <a:sx n="80" d="100"/>
          <a:sy n="80" d="100"/>
        </p:scale>
        <p:origin x="125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4423050B-6687-FE36-5AF5-800599225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95" name="Retângulo 4"/>
          <p:cNvSpPr/>
          <p:nvPr/>
        </p:nvSpPr>
        <p:spPr>
          <a:xfrm>
            <a:off x="7646761" y="5080884"/>
            <a:ext cx="1510156" cy="548642"/>
          </a:xfrm>
          <a:prstGeom prst="rect">
            <a:avLst/>
          </a:prstGeom>
          <a:solidFill>
            <a:srgbClr val="595959"/>
          </a:solidFill>
          <a:ln w="12700">
            <a:solidFill>
              <a:srgbClr val="80808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CaixaDeTexto 5"/>
          <p:cNvSpPr txBox="1"/>
          <p:nvPr/>
        </p:nvSpPr>
        <p:spPr>
          <a:xfrm>
            <a:off x="7692480" y="5124373"/>
            <a:ext cx="1418716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</a:defRPr>
            </a:pPr>
            <a:r>
              <a:t>SEU LOGO</a:t>
            </a:r>
          </a:p>
          <a:p>
            <a:pPr algn="ctr">
              <a:defRPr sz="12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</a:defRPr>
            </a:pPr>
            <a:r>
              <a:t> AQUI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Design Anfamoto</cp:lastModifiedBy>
  <cp:revision>3</cp:revision>
  <dcterms:modified xsi:type="dcterms:W3CDTF">2024-01-16T13:59:20Z</dcterms:modified>
</cp:coreProperties>
</file>