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0113" autoAdjust="0"/>
  </p:normalViewPr>
  <p:slideViewPr>
    <p:cSldViewPr snapToGrid="0">
      <p:cViewPr varScale="1">
        <p:scale>
          <a:sx n="76" d="100"/>
          <a:sy n="76" d="100"/>
        </p:scale>
        <p:origin x="141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>
            <a:spLocks noGrp="1"/>
          </p:cNvSpPr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12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4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21" name="Nível de Corpo Um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Texto do Título</a:t>
            </a:r>
          </a:p>
        </p:txBody>
      </p:sp>
      <p:sp>
        <p:nvSpPr>
          <p:cNvPr id="30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9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39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48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1681163"/>
            <a:ext cx="5157790" cy="82391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0">
              <a:buSzTx/>
              <a:buFontTx/>
              <a:buNone/>
              <a:defRPr sz="2400" b="1"/>
            </a:lvl2pPr>
            <a:lvl3pPr marL="0" indent="0">
              <a:buSzTx/>
              <a:buFontTx/>
              <a:buNone/>
              <a:defRPr sz="2400" b="1"/>
            </a:lvl3pPr>
            <a:lvl4pPr marL="0" indent="0">
              <a:buSzTx/>
              <a:buFontTx/>
              <a:buNone/>
              <a:defRPr sz="2400" b="1"/>
            </a:lvl4pPr>
            <a:lvl5pPr marL="0" indent="0">
              <a:buSzTx/>
              <a:buFontTx/>
              <a:buNone/>
              <a:defRPr sz="2400" b="1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>
            <a:spLocks noGrp="1"/>
          </p:cNvSpPr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do Título</a:t>
            </a:r>
          </a:p>
        </p:txBody>
      </p:sp>
      <p:sp>
        <p:nvSpPr>
          <p:cNvPr id="58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73" name="Nível de Corpo Um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>
            <a:spLocks noGrp="1"/>
          </p:cNvSpPr>
          <p:nvPr>
            <p:ph type="body" sz="quarter" idx="13"/>
          </p:nvPr>
        </p:nvSpPr>
        <p:spPr>
          <a:xfrm>
            <a:off x="839786" y="2057400"/>
            <a:ext cx="3932241" cy="381158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Texto do Título</a:t>
            </a:r>
          </a:p>
        </p:txBody>
      </p:sp>
      <p:sp>
        <p:nvSpPr>
          <p:cNvPr id="83" name="Espaço Reservado para Imagem 2"/>
          <p:cNvSpPr>
            <a:spLocks noGrp="1"/>
          </p:cNvSpPr>
          <p:nvPr>
            <p:ph type="pic" sz="half" idx="13"/>
          </p:nvPr>
        </p:nvSpPr>
        <p:spPr>
          <a:xfrm>
            <a:off x="5183187" y="987425"/>
            <a:ext cx="6172202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ível de Corpo Um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Texto do Título</a:t>
            </a:r>
          </a:p>
        </p:txBody>
      </p:sp>
      <p:sp>
        <p:nvSpPr>
          <p:cNvPr id="3" name="Nível de Corpo Um…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>
            <a:spLocks noGrp="1"/>
          </p:cNvSpPr>
          <p:nvPr>
            <p:ph type="sldNum" sz="quarter" idx="2"/>
          </p:nvPr>
        </p:nvSpPr>
        <p:spPr>
          <a:xfrm>
            <a:off x="11095178" y="6404293"/>
            <a:ext cx="258623" cy="26923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Site&#10;&#10;Descrição gerada automaticamente">
            <a:extLst>
              <a:ext uri="{FF2B5EF4-FFF2-40B4-BE49-F238E27FC236}">
                <a16:creationId xmlns:a16="http://schemas.microsoft.com/office/drawing/2014/main" id="{14C76F95-0B72-4206-1882-D19CB86825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9" y="0"/>
            <a:ext cx="9144001" cy="6858000"/>
          </a:xfrm>
          <a:prstGeom prst="rect">
            <a:avLst/>
          </a:prstGeom>
        </p:spPr>
      </p:pic>
      <p:sp>
        <p:nvSpPr>
          <p:cNvPr id="95" name="Retângulo 4"/>
          <p:cNvSpPr/>
          <p:nvPr/>
        </p:nvSpPr>
        <p:spPr>
          <a:xfrm>
            <a:off x="9319366" y="4553653"/>
            <a:ext cx="1151626" cy="1041624"/>
          </a:xfrm>
          <a:prstGeom prst="rect">
            <a:avLst/>
          </a:prstGeom>
          <a:solidFill>
            <a:srgbClr val="595959"/>
          </a:solidFill>
          <a:ln w="12700">
            <a:solidFill>
              <a:srgbClr val="808080"/>
            </a:solidFill>
            <a:miter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6" name="CaixaDeTexto 5"/>
          <p:cNvSpPr txBox="1"/>
          <p:nvPr/>
        </p:nvSpPr>
        <p:spPr>
          <a:xfrm>
            <a:off x="9248433" y="4782078"/>
            <a:ext cx="1293490" cy="5740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SEU LOGO</a:t>
            </a:r>
          </a:p>
          <a:p>
            <a:pPr algn="ctr">
              <a:defRPr sz="1600">
                <a:ln w="9525" cap="flat">
                  <a:solidFill>
                    <a:srgbClr val="FFFFFF"/>
                  </a:solidFill>
                  <a:prstDash val="solid"/>
                  <a:round/>
                </a:ln>
                <a:solidFill>
                  <a:srgbClr val="FFFFFF"/>
                </a:solidFill>
                <a:latin typeface="+mn-lt"/>
                <a:ea typeface="+mn-ea"/>
                <a:cs typeface="+mn-cs"/>
                <a:sym typeface="Calibri"/>
              </a:defRPr>
            </a:pPr>
            <a:r>
              <a:rPr dirty="0"/>
              <a:t> AQUI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Design Anfamoto</cp:lastModifiedBy>
  <cp:revision>3</cp:revision>
  <dcterms:modified xsi:type="dcterms:W3CDTF">2024-01-16T13:06:45Z</dcterms:modified>
</cp:coreProperties>
</file>